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8/9/2023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8/9/2023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AF4A54F-907A-AE01-D933-81F3148BC2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292588"/>
              </p:ext>
            </p:extLst>
          </p:nvPr>
        </p:nvGraphicFramePr>
        <p:xfrm>
          <a:off x="419002" y="1073171"/>
          <a:ext cx="8196814" cy="694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6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0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9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5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3034"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DESCRIPCION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MEDIDAS (l x</a:t>
                      </a:r>
                      <a:r>
                        <a:rPr lang="es-CO" sz="1200" baseline="0" dirty="0"/>
                        <a:t> a x p)</a:t>
                      </a:r>
                      <a:endParaRPr lang="es-C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LUGAR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CANTIDAD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TOTALES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569">
                <a:tc>
                  <a:txBody>
                    <a:bodyPr/>
                    <a:lstStyle/>
                    <a:p>
                      <a:r>
                        <a:rPr lang="es-CO" sz="1400" dirty="0"/>
                        <a:t>AIRE ACONDICIONADO MARCA CIAC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dirty="0"/>
                        <a:t>12.000 BTU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050" dirty="0"/>
                        <a:t>OF. GERENTE PROY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AIRE ACONDICIONADO No. 438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FB4CD52-AF10-5096-51B9-959023EAB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504" y="2038834"/>
            <a:ext cx="5738884" cy="215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Props1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1305</TotalTime>
  <Words>30</Words>
  <Application>Microsoft Office PowerPoint</Application>
  <PresentationFormat>Presentación en pantalla (16:9)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88</cp:revision>
  <cp:lastPrinted>2015-01-07T19:56:48Z</cp:lastPrinted>
  <dcterms:created xsi:type="dcterms:W3CDTF">2015-01-19T21:53:15Z</dcterms:created>
  <dcterms:modified xsi:type="dcterms:W3CDTF">2023-08-09T16:52:56Z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